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96" y="-18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308437395"/>
      </p:ext>
    </p:extLst>
  </p:cSld>
  <p:clrMap bg1="lt1" tx1="dk1" bg2="dk2" tx2="lt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 name="Shape 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
        <p:cNvGrpSpPr/>
        <p:nvPr/>
      </p:nvGrpSpPr>
      <p:grpSpPr>
        <a:xfrm>
          <a:off x="0" y="0"/>
          <a:ext cx="0" cy="0"/>
          <a:chOff x="0" y="0"/>
          <a:chExt cx="0" cy="0"/>
        </a:xfrm>
      </p:grpSpPr>
      <p:sp>
        <p:nvSpPr>
          <p:cNvPr id="37" name="Shape 3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 name="Shape 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Shape 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 name="Shape 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
        <p:cNvGrpSpPr/>
        <p:nvPr/>
      </p:nvGrpSpPr>
      <p:grpSpPr>
        <a:xfrm>
          <a:off x="0" y="0"/>
          <a:ext cx="0" cy="0"/>
          <a:chOff x="0" y="0"/>
          <a:chExt cx="0" cy="0"/>
        </a:xfrm>
      </p:grpSpPr>
      <p:sp>
        <p:nvSpPr>
          <p:cNvPr id="49" name="Shape 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 name="Shape 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rot="10800000" flipH="1">
            <a:off x="0" y="3093234"/>
            <a:ext cx="8458200" cy="712499"/>
          </a:xfrm>
          <a:prstGeom prst="rect">
            <a:avLst/>
          </a:prstGeom>
          <a:solidFill>
            <a:schemeClr val="dk2"/>
          </a:solidFill>
          <a:ln>
            <a:noFill/>
          </a:ln>
        </p:spPr>
        <p:txBody>
          <a:bodyPr lIns="91425" tIns="45700" rIns="91425" bIns="45700" anchor="ctr" anchorCtr="0">
            <a:noAutofit/>
          </a:bodyPr>
          <a:lstStyle/>
          <a:p>
            <a:endParaRPr/>
          </a:p>
        </p:txBody>
      </p:sp>
      <p:sp>
        <p:nvSpPr>
          <p:cNvPr id="9" name="Shape 9"/>
          <p:cNvSpPr txBox="1">
            <a:spLocks noGrp="1"/>
          </p:cNvSpPr>
          <p:nvPr>
            <p:ph type="ctrTitle"/>
          </p:nvPr>
        </p:nvSpPr>
        <p:spPr>
          <a:xfrm>
            <a:off x="685800" y="1300757"/>
            <a:ext cx="7772400" cy="1684199"/>
          </a:xfrm>
          <a:prstGeom prst="rect">
            <a:avLst/>
          </a:prstGeom>
        </p:spPr>
        <p:txBody>
          <a:bodyPr lIns="91425" tIns="91425" rIns="91425" bIns="91425" anchor="b" anchorCtr="0"/>
          <a:lstStyle>
            <a:lvl1pPr indent="457200">
              <a:buClr>
                <a:schemeClr val="dk2"/>
              </a:buClr>
              <a:buSzPct val="100000"/>
              <a:defRPr sz="7200">
                <a:solidFill>
                  <a:schemeClr val="dk2"/>
                </a:solidFill>
              </a:defRPr>
            </a:lvl1pPr>
            <a:lvl2pPr indent="457200">
              <a:buClr>
                <a:schemeClr val="dk2"/>
              </a:buClr>
              <a:buSzPct val="100000"/>
              <a:defRPr sz="7200">
                <a:solidFill>
                  <a:schemeClr val="dk2"/>
                </a:solidFill>
              </a:defRPr>
            </a:lvl2pPr>
            <a:lvl3pPr indent="457200">
              <a:buClr>
                <a:schemeClr val="dk2"/>
              </a:buClr>
              <a:buSzPct val="100000"/>
              <a:defRPr sz="7200">
                <a:solidFill>
                  <a:schemeClr val="dk2"/>
                </a:solidFill>
              </a:defRPr>
            </a:lvl3pPr>
            <a:lvl4pPr indent="457200">
              <a:buClr>
                <a:schemeClr val="dk2"/>
              </a:buClr>
              <a:buSzPct val="100000"/>
              <a:defRPr sz="7200">
                <a:solidFill>
                  <a:schemeClr val="dk2"/>
                </a:solidFill>
              </a:defRPr>
            </a:lvl4pPr>
            <a:lvl5pPr indent="457200">
              <a:buClr>
                <a:schemeClr val="dk2"/>
              </a:buClr>
              <a:buSzPct val="100000"/>
              <a:defRPr sz="7200">
                <a:solidFill>
                  <a:schemeClr val="dk2"/>
                </a:solidFill>
              </a:defRPr>
            </a:lvl5pPr>
            <a:lvl6pPr indent="457200">
              <a:buClr>
                <a:schemeClr val="dk2"/>
              </a:buClr>
              <a:buSzPct val="100000"/>
              <a:defRPr sz="7200">
                <a:solidFill>
                  <a:schemeClr val="dk2"/>
                </a:solidFill>
              </a:defRPr>
            </a:lvl6pPr>
            <a:lvl7pPr indent="457200">
              <a:buClr>
                <a:schemeClr val="dk2"/>
              </a:buClr>
              <a:buSzPct val="100000"/>
              <a:defRPr sz="7200">
                <a:solidFill>
                  <a:schemeClr val="dk2"/>
                </a:solidFill>
              </a:defRPr>
            </a:lvl7pPr>
            <a:lvl8pPr indent="457200">
              <a:buClr>
                <a:schemeClr val="dk2"/>
              </a:buClr>
              <a:buSzPct val="100000"/>
              <a:defRPr sz="7200">
                <a:solidFill>
                  <a:schemeClr val="dk2"/>
                </a:solidFill>
              </a:defRPr>
            </a:lvl8pPr>
            <a:lvl9pPr indent="457200">
              <a:buClr>
                <a:schemeClr val="dk2"/>
              </a:buClr>
              <a:buSzPct val="100000"/>
              <a:defRPr sz="7200">
                <a:solidFill>
                  <a:schemeClr val="dk2"/>
                </a:solidFill>
              </a:defRPr>
            </a:lvl9pPr>
          </a:lstStyle>
          <a:p>
            <a:endParaRPr/>
          </a:p>
        </p:txBody>
      </p:sp>
      <p:sp>
        <p:nvSpPr>
          <p:cNvPr id="10" name="Shape 10"/>
          <p:cNvSpPr txBox="1">
            <a:spLocks noGrp="1"/>
          </p:cNvSpPr>
          <p:nvPr>
            <p:ph type="subTitle" idx="1"/>
          </p:nvPr>
        </p:nvSpPr>
        <p:spPr>
          <a:xfrm>
            <a:off x="685800" y="3093357"/>
            <a:ext cx="7772400" cy="712499"/>
          </a:xfrm>
          <a:prstGeom prst="rect">
            <a:avLst/>
          </a:prstGeom>
        </p:spPr>
        <p:txBody>
          <a:bodyPr lIns="91425" tIns="91425" rIns="91425" bIns="91425" anchor="ctr" anchorCtr="0"/>
          <a:lstStyle>
            <a:lvl1pPr marL="0">
              <a:spcBef>
                <a:spcPts val="0"/>
              </a:spcBef>
              <a:buClr>
                <a:schemeClr val="lt2"/>
              </a:buClr>
              <a:buNone/>
              <a:defRPr b="1">
                <a:solidFill>
                  <a:schemeClr val="lt2"/>
                </a:solidFill>
              </a:defRPr>
            </a:lvl1pPr>
            <a:lvl2pPr marL="0" indent="190500">
              <a:spcBef>
                <a:spcPts val="0"/>
              </a:spcBef>
              <a:buClr>
                <a:schemeClr val="lt2"/>
              </a:buClr>
              <a:buSzPct val="100000"/>
              <a:buNone/>
              <a:defRPr sz="3000" b="1">
                <a:solidFill>
                  <a:schemeClr val="lt2"/>
                </a:solidFill>
              </a:defRPr>
            </a:lvl2pPr>
            <a:lvl3pPr marL="0" indent="190500">
              <a:spcBef>
                <a:spcPts val="0"/>
              </a:spcBef>
              <a:buClr>
                <a:schemeClr val="lt2"/>
              </a:buClr>
              <a:buSzPct val="100000"/>
              <a:buNone/>
              <a:defRPr sz="3000" b="1">
                <a:solidFill>
                  <a:schemeClr val="lt2"/>
                </a:solidFill>
              </a:defRPr>
            </a:lvl3pPr>
            <a:lvl4pPr marL="0" indent="190500">
              <a:spcBef>
                <a:spcPts val="0"/>
              </a:spcBef>
              <a:buClr>
                <a:schemeClr val="lt2"/>
              </a:buClr>
              <a:buSzPct val="100000"/>
              <a:buNone/>
              <a:defRPr sz="3000" b="1">
                <a:solidFill>
                  <a:schemeClr val="lt2"/>
                </a:solidFill>
              </a:defRPr>
            </a:lvl4pPr>
            <a:lvl5pPr marL="0" indent="190500">
              <a:spcBef>
                <a:spcPts val="0"/>
              </a:spcBef>
              <a:buClr>
                <a:schemeClr val="lt2"/>
              </a:buClr>
              <a:buSzPct val="100000"/>
              <a:buNone/>
              <a:defRPr sz="3000" b="1">
                <a:solidFill>
                  <a:schemeClr val="lt2"/>
                </a:solidFill>
              </a:defRPr>
            </a:lvl5pPr>
            <a:lvl6pPr marL="0" indent="190500">
              <a:spcBef>
                <a:spcPts val="0"/>
              </a:spcBef>
              <a:buClr>
                <a:schemeClr val="lt2"/>
              </a:buClr>
              <a:buSzPct val="100000"/>
              <a:buNone/>
              <a:defRPr sz="3000" b="1">
                <a:solidFill>
                  <a:schemeClr val="lt2"/>
                </a:solidFill>
              </a:defRPr>
            </a:lvl6pPr>
            <a:lvl7pPr marL="0" indent="190500">
              <a:spcBef>
                <a:spcPts val="0"/>
              </a:spcBef>
              <a:buClr>
                <a:schemeClr val="lt2"/>
              </a:buClr>
              <a:buSzPct val="100000"/>
              <a:buNone/>
              <a:defRPr sz="3000" b="1">
                <a:solidFill>
                  <a:schemeClr val="lt2"/>
                </a:solidFill>
              </a:defRPr>
            </a:lvl7pPr>
            <a:lvl8pPr marL="0" indent="190500">
              <a:spcBef>
                <a:spcPts val="0"/>
              </a:spcBef>
              <a:buClr>
                <a:schemeClr val="lt2"/>
              </a:buClr>
              <a:buSzPct val="100000"/>
              <a:buNone/>
              <a:defRPr sz="3000" b="1">
                <a:solidFill>
                  <a:schemeClr val="lt2"/>
                </a:solidFill>
              </a:defRPr>
            </a:lvl8pPr>
            <a:lvl9pPr marL="0" indent="190500">
              <a:spcBef>
                <a:spcPts val="0"/>
              </a:spcBef>
              <a:buClr>
                <a:schemeClr val="lt2"/>
              </a:buClr>
              <a:buSzPct val="100000"/>
              <a:buNone/>
              <a:defRPr sz="3000" b="1">
                <a:solidFill>
                  <a:schemeClr val="lt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1"/>
        <p:cNvGrpSpPr/>
        <p:nvPr/>
      </p:nvGrpSpPr>
      <p:grpSpPr>
        <a:xfrm>
          <a:off x="0" y="0"/>
          <a:ext cx="0" cy="0"/>
          <a:chOff x="0" y="0"/>
          <a:chExt cx="0" cy="0"/>
        </a:xfrm>
      </p:grpSpPr>
      <p:sp>
        <p:nvSpPr>
          <p:cNvPr id="12" name="Shape 12"/>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endParaRPr/>
          </a:p>
        </p:txBody>
      </p:sp>
      <p:sp>
        <p:nvSpPr>
          <p:cNvPr id="13" name="Shape 13"/>
          <p:cNvSpPr txBox="1">
            <a:spLocks noGrp="1"/>
          </p:cNvSpPr>
          <p:nvPr>
            <p:ph type="title"/>
          </p:nvPr>
        </p:nvSpPr>
        <p:spPr>
          <a:xfrm>
            <a:off x="457200" y="205977"/>
            <a:ext cx="8229600" cy="11414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4" name="Shape 14"/>
          <p:cNvSpPr txBox="1">
            <a:spLocks noGrp="1"/>
          </p:cNvSpPr>
          <p:nvPr>
            <p:ph type="body" idx="1"/>
          </p:nvPr>
        </p:nvSpPr>
        <p:spPr>
          <a:xfrm>
            <a:off x="457200" y="1460499"/>
            <a:ext cx="8229600" cy="34652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5"/>
        <p:cNvGrpSpPr/>
        <p:nvPr/>
      </p:nvGrpSpPr>
      <p:grpSpPr>
        <a:xfrm>
          <a:off x="0" y="0"/>
          <a:ext cx="0" cy="0"/>
          <a:chOff x="0" y="0"/>
          <a:chExt cx="0" cy="0"/>
        </a:xfrm>
      </p:grpSpPr>
      <p:sp>
        <p:nvSpPr>
          <p:cNvPr id="16" name="Shape 16"/>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endParaRPr/>
          </a:p>
        </p:txBody>
      </p:sp>
      <p:sp>
        <p:nvSpPr>
          <p:cNvPr id="17" name="Shape 17"/>
          <p:cNvSpPr txBox="1">
            <a:spLocks noGrp="1"/>
          </p:cNvSpPr>
          <p:nvPr>
            <p:ph type="title"/>
          </p:nvPr>
        </p:nvSpPr>
        <p:spPr>
          <a:xfrm>
            <a:off x="457200" y="205977"/>
            <a:ext cx="8229600" cy="11414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8" name="Shape 18"/>
          <p:cNvSpPr txBox="1">
            <a:spLocks noGrp="1"/>
          </p:cNvSpPr>
          <p:nvPr>
            <p:ph type="body" idx="1"/>
          </p:nvPr>
        </p:nvSpPr>
        <p:spPr>
          <a:xfrm>
            <a:off x="457200" y="1460499"/>
            <a:ext cx="4030200" cy="34652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9" name="Shape 19"/>
          <p:cNvSpPr txBox="1">
            <a:spLocks noGrp="1"/>
          </p:cNvSpPr>
          <p:nvPr>
            <p:ph type="body" idx="2"/>
          </p:nvPr>
        </p:nvSpPr>
        <p:spPr>
          <a:xfrm>
            <a:off x="4656667" y="1461908"/>
            <a:ext cx="4030200" cy="34652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0"/>
        <p:cNvGrpSpPr/>
        <p:nvPr/>
      </p:nvGrpSpPr>
      <p:grpSpPr>
        <a:xfrm>
          <a:off x="0" y="0"/>
          <a:ext cx="0" cy="0"/>
          <a:chOff x="0" y="0"/>
          <a:chExt cx="0" cy="0"/>
        </a:xfrm>
      </p:grpSpPr>
      <p:sp>
        <p:nvSpPr>
          <p:cNvPr id="21" name="Shape 21"/>
          <p:cNvSpPr/>
          <p:nvPr/>
        </p:nvSpPr>
        <p:spPr>
          <a:xfrm>
            <a:off x="0" y="205977"/>
            <a:ext cx="8686800" cy="1165500"/>
          </a:xfrm>
          <a:prstGeom prst="rect">
            <a:avLst/>
          </a:prstGeom>
          <a:solidFill>
            <a:schemeClr val="dk2"/>
          </a:solidFill>
          <a:ln>
            <a:noFill/>
          </a:ln>
        </p:spPr>
        <p:txBody>
          <a:bodyPr lIns="91425" tIns="45700" rIns="91425" bIns="45700" anchor="ctr" anchorCtr="0">
            <a:noAutofit/>
          </a:bodyPr>
          <a:lstStyle/>
          <a:p>
            <a:endParaRPr/>
          </a:p>
        </p:txBody>
      </p:sp>
      <p:sp>
        <p:nvSpPr>
          <p:cNvPr id="22" name="Shape 22"/>
          <p:cNvSpPr txBox="1">
            <a:spLocks noGrp="1"/>
          </p:cNvSpPr>
          <p:nvPr>
            <p:ph type="title"/>
          </p:nvPr>
        </p:nvSpPr>
        <p:spPr>
          <a:xfrm>
            <a:off x="457200" y="205977"/>
            <a:ext cx="8229600" cy="1141499"/>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3"/>
        <p:cNvGrpSpPr/>
        <p:nvPr/>
      </p:nvGrpSpPr>
      <p:grpSpPr>
        <a:xfrm>
          <a:off x="0" y="0"/>
          <a:ext cx="0" cy="0"/>
          <a:chOff x="0" y="0"/>
          <a:chExt cx="0" cy="0"/>
        </a:xfrm>
      </p:grpSpPr>
      <p:sp>
        <p:nvSpPr>
          <p:cNvPr id="24" name="Shape 24"/>
          <p:cNvSpPr/>
          <p:nvPr/>
        </p:nvSpPr>
        <p:spPr>
          <a:xfrm>
            <a:off x="0" y="4406309"/>
            <a:ext cx="8686800" cy="519599"/>
          </a:xfrm>
          <a:prstGeom prst="rect">
            <a:avLst/>
          </a:prstGeom>
          <a:solidFill>
            <a:schemeClr val="dk2"/>
          </a:solidFill>
          <a:ln>
            <a:noFill/>
          </a:ln>
        </p:spPr>
        <p:txBody>
          <a:bodyPr lIns="91425" tIns="45700" rIns="91425" bIns="45700" anchor="ctr" anchorCtr="0">
            <a:noAutofit/>
          </a:bodyPr>
          <a:lstStyle/>
          <a:p>
            <a:endParaRPr/>
          </a:p>
        </p:txBody>
      </p:sp>
      <p:sp>
        <p:nvSpPr>
          <p:cNvPr id="25" name="Shape 25"/>
          <p:cNvSpPr txBox="1">
            <a:spLocks noGrp="1"/>
          </p:cNvSpPr>
          <p:nvPr>
            <p:ph type="body" idx="1"/>
          </p:nvPr>
        </p:nvSpPr>
        <p:spPr>
          <a:xfrm>
            <a:off x="457200" y="4406309"/>
            <a:ext cx="8229600" cy="519599"/>
          </a:xfrm>
          <a:prstGeom prst="rect">
            <a:avLst/>
          </a:prstGeom>
        </p:spPr>
        <p:txBody>
          <a:bodyPr lIns="91425" tIns="91425" rIns="91425" bIns="91425" anchor="ctr" anchorCtr="0"/>
          <a:lstStyle>
            <a:lvl1pPr indent="152400">
              <a:spcBef>
                <a:spcPts val="0"/>
              </a:spcBef>
              <a:buClr>
                <a:schemeClr val="lt1"/>
              </a:buClr>
              <a:buSzPct val="100000"/>
              <a:buNone/>
              <a:defRPr sz="2400" b="1">
                <a:solidFill>
                  <a:schemeClr val="lt1"/>
                </a:solidFill>
              </a:defRPr>
            </a:lvl1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6"/>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7"/>
            <a:ext cx="8229600" cy="1141499"/>
          </a:xfrm>
          <a:prstGeom prst="rect">
            <a:avLst/>
          </a:prstGeom>
        </p:spPr>
        <p:txBody>
          <a:bodyPr lIns="91425" tIns="91425" rIns="91425" bIns="91425" anchor="b" anchorCtr="0"/>
          <a:lstStyle>
            <a:lvl1pPr marL="0" indent="304800">
              <a:buClr>
                <a:schemeClr val="lt1"/>
              </a:buClr>
              <a:buSzPct val="100000"/>
              <a:buNone/>
              <a:defRPr sz="4800" b="1">
                <a:solidFill>
                  <a:schemeClr val="lt1"/>
                </a:solidFill>
              </a:defRPr>
            </a:lvl1pPr>
            <a:lvl2pPr marL="0" indent="304800">
              <a:buClr>
                <a:schemeClr val="lt1"/>
              </a:buClr>
              <a:buSzPct val="100000"/>
              <a:buNone/>
              <a:defRPr sz="4800" b="1">
                <a:solidFill>
                  <a:schemeClr val="lt1"/>
                </a:solidFill>
              </a:defRPr>
            </a:lvl2pPr>
            <a:lvl3pPr marL="0" indent="304800">
              <a:buClr>
                <a:schemeClr val="lt1"/>
              </a:buClr>
              <a:buSzPct val="100000"/>
              <a:buNone/>
              <a:defRPr sz="4800" b="1">
                <a:solidFill>
                  <a:schemeClr val="lt1"/>
                </a:solidFill>
              </a:defRPr>
            </a:lvl3pPr>
            <a:lvl4pPr marL="0" indent="304800">
              <a:buClr>
                <a:schemeClr val="lt1"/>
              </a:buClr>
              <a:buSzPct val="100000"/>
              <a:buNone/>
              <a:defRPr sz="4800" b="1">
                <a:solidFill>
                  <a:schemeClr val="lt1"/>
                </a:solidFill>
              </a:defRPr>
            </a:lvl4pPr>
            <a:lvl5pPr marL="0" indent="304800">
              <a:buClr>
                <a:schemeClr val="lt1"/>
              </a:buClr>
              <a:buSzPct val="100000"/>
              <a:buNone/>
              <a:defRPr sz="4800" b="1">
                <a:solidFill>
                  <a:schemeClr val="lt1"/>
                </a:solidFill>
              </a:defRPr>
            </a:lvl5pPr>
            <a:lvl6pPr marL="0" indent="304800">
              <a:buClr>
                <a:schemeClr val="lt1"/>
              </a:buClr>
              <a:buSzPct val="100000"/>
              <a:buNone/>
              <a:defRPr sz="4800" b="1">
                <a:solidFill>
                  <a:schemeClr val="lt1"/>
                </a:solidFill>
              </a:defRPr>
            </a:lvl6pPr>
            <a:lvl7pPr marL="0" indent="304800">
              <a:buClr>
                <a:schemeClr val="lt1"/>
              </a:buClr>
              <a:buSzPct val="100000"/>
              <a:buNone/>
              <a:defRPr sz="4800" b="1">
                <a:solidFill>
                  <a:schemeClr val="lt1"/>
                </a:solidFill>
              </a:defRPr>
            </a:lvl7pPr>
            <a:lvl8pPr marL="0" indent="304800">
              <a:buClr>
                <a:schemeClr val="lt1"/>
              </a:buClr>
              <a:buSzPct val="100000"/>
              <a:buNone/>
              <a:defRPr sz="4800" b="1">
                <a:solidFill>
                  <a:schemeClr val="lt1"/>
                </a:solidFill>
              </a:defRPr>
            </a:lvl8pPr>
            <a:lvl9pPr marL="0" indent="304800">
              <a:buClr>
                <a:schemeClr val="lt1"/>
              </a:buClr>
              <a:buSzPct val="100000"/>
              <a:buNone/>
              <a:defRPr sz="4800" b="1">
                <a:solidFill>
                  <a:schemeClr val="lt1"/>
                </a:solidFill>
              </a:defRPr>
            </a:lvl9pPr>
          </a:lstStyle>
          <a:p>
            <a:endParaRPr/>
          </a:p>
        </p:txBody>
      </p:sp>
      <p:sp>
        <p:nvSpPr>
          <p:cNvPr id="6" name="Shape 6"/>
          <p:cNvSpPr txBox="1">
            <a:spLocks noGrp="1"/>
          </p:cNvSpPr>
          <p:nvPr>
            <p:ph type="body" idx="1"/>
          </p:nvPr>
        </p:nvSpPr>
        <p:spPr>
          <a:xfrm>
            <a:off x="457200" y="1460499"/>
            <a:ext cx="8229600" cy="3465299"/>
          </a:xfrm>
          <a:prstGeom prst="rect">
            <a:avLst/>
          </a:prstGeom>
        </p:spPr>
        <p:txBody>
          <a:bodyPr lIns="91425" tIns="91425" rIns="91425" bIns="91425" anchor="t" anchorCtr="0"/>
          <a:lstStyle>
            <a:lvl1pPr marL="342900" indent="-152400">
              <a:spcBef>
                <a:spcPts val="600"/>
              </a:spcBef>
              <a:buClr>
                <a:schemeClr val="dk2"/>
              </a:buClr>
              <a:buSzPct val="100000"/>
              <a:defRPr sz="3000">
                <a:solidFill>
                  <a:schemeClr val="dk2"/>
                </a:solidFill>
              </a:defRPr>
            </a:lvl1pPr>
            <a:lvl2pPr marL="742950" indent="-133350">
              <a:spcBef>
                <a:spcPts val="480"/>
              </a:spcBef>
              <a:buClr>
                <a:schemeClr val="dk2"/>
              </a:buClr>
              <a:buSzPct val="100000"/>
              <a:defRPr sz="2400">
                <a:solidFill>
                  <a:schemeClr val="dk2"/>
                </a:solidFill>
              </a:defRPr>
            </a:lvl2pPr>
            <a:lvl3pPr marL="1143000" indent="-76200">
              <a:spcBef>
                <a:spcPts val="480"/>
              </a:spcBef>
              <a:buClr>
                <a:schemeClr val="dk2"/>
              </a:buClr>
              <a:buSzPct val="100000"/>
              <a:defRPr sz="2400">
                <a:solidFill>
                  <a:schemeClr val="dk2"/>
                </a:solidFill>
              </a:defRPr>
            </a:lvl3pPr>
            <a:lvl4pPr marL="1600200" indent="-114300">
              <a:spcBef>
                <a:spcPts val="360"/>
              </a:spcBef>
              <a:buClr>
                <a:schemeClr val="dk2"/>
              </a:buClr>
              <a:buSzPct val="100000"/>
              <a:defRPr sz="1800">
                <a:solidFill>
                  <a:schemeClr val="dk2"/>
                </a:solidFill>
              </a:defRPr>
            </a:lvl4pPr>
            <a:lvl5pPr marL="2057400" indent="-114300">
              <a:spcBef>
                <a:spcPts val="360"/>
              </a:spcBef>
              <a:buClr>
                <a:schemeClr val="dk2"/>
              </a:buClr>
              <a:buSzPct val="100000"/>
              <a:defRPr sz="1800">
                <a:solidFill>
                  <a:schemeClr val="dk2"/>
                </a:solidFill>
              </a:defRPr>
            </a:lvl5pPr>
            <a:lvl6pPr marL="2514600" indent="-114300">
              <a:spcBef>
                <a:spcPts val="360"/>
              </a:spcBef>
              <a:buClr>
                <a:schemeClr val="dk2"/>
              </a:buClr>
              <a:buSzPct val="100000"/>
              <a:defRPr sz="1800">
                <a:solidFill>
                  <a:schemeClr val="dk2"/>
                </a:solidFill>
              </a:defRPr>
            </a:lvl6pPr>
            <a:lvl7pPr marL="2971800" indent="-114300">
              <a:spcBef>
                <a:spcPts val="360"/>
              </a:spcBef>
              <a:buClr>
                <a:schemeClr val="dk2"/>
              </a:buClr>
              <a:buSzPct val="100000"/>
              <a:defRPr sz="1800">
                <a:solidFill>
                  <a:schemeClr val="dk2"/>
                </a:solidFill>
              </a:defRPr>
            </a:lvl7pPr>
            <a:lvl8pPr marL="3429000" indent="-114300">
              <a:spcBef>
                <a:spcPts val="360"/>
              </a:spcBef>
              <a:buClr>
                <a:schemeClr val="dk2"/>
              </a:buClr>
              <a:buSzPct val="100000"/>
              <a:defRPr sz="1800">
                <a:solidFill>
                  <a:schemeClr val="dk2"/>
                </a:solidFill>
              </a:defRPr>
            </a:lvl8pPr>
            <a:lvl9pPr marL="3886200" indent="-114300">
              <a:spcBef>
                <a:spcPts val="360"/>
              </a:spcBef>
              <a:buClr>
                <a:schemeClr val="dk2"/>
              </a:buClr>
              <a:buSzPct val="100000"/>
              <a:defRPr sz="1800">
                <a:solidFill>
                  <a:schemeClr val="dk2"/>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sp>
        <p:nvSpPr>
          <p:cNvPr id="28" name="Shape 28"/>
          <p:cNvSpPr txBox="1">
            <a:spLocks noGrp="1"/>
          </p:cNvSpPr>
          <p:nvPr>
            <p:ph type="ctrTitle"/>
          </p:nvPr>
        </p:nvSpPr>
        <p:spPr>
          <a:xfrm rot="370">
            <a:off x="396308" y="1662025"/>
            <a:ext cx="8351399" cy="421499"/>
          </a:xfrm>
          <a:prstGeom prst="rect">
            <a:avLst/>
          </a:prstGeom>
        </p:spPr>
        <p:txBody>
          <a:bodyPr lIns="91425" tIns="91425" rIns="91425" bIns="91425" anchor="b" anchorCtr="0">
            <a:noAutofit/>
          </a:bodyPr>
          <a:lstStyle/>
          <a:p>
            <a:pPr lvl="0" algn="ctr" rtl="0">
              <a:buNone/>
            </a:pPr>
            <a:r>
              <a:rPr lang="ja" sz="3000"/>
              <a:t>学校広報ソーシャルメディア活用勉強会の</a:t>
            </a:r>
          </a:p>
          <a:p>
            <a:pPr algn="ctr">
              <a:buNone/>
            </a:pPr>
            <a:r>
              <a:rPr lang="ja" sz="3000"/>
              <a:t>「これまで」と「これから」</a:t>
            </a:r>
          </a:p>
        </p:txBody>
      </p:sp>
      <p:sp>
        <p:nvSpPr>
          <p:cNvPr id="29" name="Shape 29"/>
          <p:cNvSpPr txBox="1">
            <a:spLocks noGrp="1"/>
          </p:cNvSpPr>
          <p:nvPr>
            <p:ph type="subTitle" idx="1"/>
          </p:nvPr>
        </p:nvSpPr>
        <p:spPr>
          <a:xfrm>
            <a:off x="457200" y="3678392"/>
            <a:ext cx="8229600" cy="1232699"/>
          </a:xfrm>
          <a:prstGeom prst="rect">
            <a:avLst/>
          </a:prstGeom>
        </p:spPr>
        <p:txBody>
          <a:bodyPr lIns="91425" tIns="91425" rIns="91425" bIns="91425" anchor="ctr" anchorCtr="0">
            <a:noAutofit/>
          </a:bodyPr>
          <a:lstStyle/>
          <a:p>
            <a:pPr>
              <a:buNone/>
            </a:pPr>
            <a:r>
              <a:rPr lang="ja" sz="1800">
                <a:solidFill>
                  <a:srgbClr val="434343"/>
                </a:solidFill>
              </a:rPr>
              <a:t>GKB48呼びかけ人　山下　研一（聖学院大学　広報局長）</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ja" sz="3000"/>
              <a:t>SNSを使ってみよう！で始まった</a:t>
            </a:r>
          </a:p>
        </p:txBody>
      </p:sp>
      <p:sp>
        <p:nvSpPr>
          <p:cNvPr id="35" name="Shape 35"/>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buNone/>
            </a:pPr>
            <a:r>
              <a:rPr lang="ja" sz="2400"/>
              <a:t>習うより慣れろ</a:t>
            </a:r>
            <a:r>
              <a:rPr lang="ja"/>
              <a:t>　</a:t>
            </a:r>
          </a:p>
          <a:p>
            <a:pPr lvl="0" rtl="0">
              <a:buNone/>
            </a:pPr>
            <a:r>
              <a:rPr lang="ja" sz="1400"/>
              <a:t>それを体験する場としてのクローズドなグループ　やってみて事例を作る</a:t>
            </a:r>
          </a:p>
          <a:p>
            <a:pPr lvl="0" rtl="0">
              <a:buNone/>
            </a:pPr>
            <a:r>
              <a:rPr lang="ja" sz="2400"/>
              <a:t>仲間じゃないか　</a:t>
            </a:r>
          </a:p>
          <a:p>
            <a:pPr lvl="0" rtl="0">
              <a:buNone/>
            </a:pPr>
            <a:r>
              <a:rPr lang="ja" sz="1400"/>
              <a:t>困ったことを相談できる仲間作り。震災対応。WEBリスクの問題。ガイドライン作り。運用の仕方。</a:t>
            </a:r>
          </a:p>
          <a:p>
            <a:pPr lvl="0" rtl="0">
              <a:buNone/>
            </a:pPr>
            <a:r>
              <a:rPr lang="ja" sz="2400"/>
              <a:t>縦割り横割りの関係を越えてゆるくつながろう　</a:t>
            </a:r>
          </a:p>
          <a:p>
            <a:pPr lvl="0" rtl="0">
              <a:buNone/>
            </a:pPr>
            <a:r>
              <a:rPr lang="ja" sz="1400"/>
              <a:t>教育に携わる人はみんな参加できる。ただし個人参加でさん付けで。顔の見える関係。リアルな勉強会と</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Shape 40"/>
          <p:cNvSpPr txBox="1">
            <a:spLocks noGrp="1"/>
          </p:cNvSpPr>
          <p:nvPr>
            <p:ph type="title"/>
          </p:nvPr>
        </p:nvSpPr>
        <p:spPr>
          <a:xfrm>
            <a:off x="457200" y="167977"/>
            <a:ext cx="8229600" cy="1141499"/>
          </a:xfrm>
          <a:prstGeom prst="rect">
            <a:avLst/>
          </a:prstGeom>
        </p:spPr>
        <p:txBody>
          <a:bodyPr lIns="91425" tIns="91425" rIns="91425" bIns="91425" anchor="b" anchorCtr="0">
            <a:noAutofit/>
          </a:bodyPr>
          <a:lstStyle/>
          <a:p>
            <a:pPr>
              <a:buNone/>
            </a:pPr>
            <a:r>
              <a:rPr lang="ja" sz="3000"/>
              <a:t>我らも社会に発信してみよう！で広がった</a:t>
            </a:r>
          </a:p>
        </p:txBody>
      </p:sp>
      <p:sp>
        <p:nvSpPr>
          <p:cNvPr id="41" name="Shape 41"/>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buNone/>
            </a:pPr>
            <a:r>
              <a:rPr lang="ja" sz="1800" dirty="0"/>
              <a:t>第一回GKB教育カンファレンス</a:t>
            </a:r>
            <a:br>
              <a:rPr lang="ja" sz="1800" dirty="0"/>
            </a:br>
            <a:r>
              <a:rPr lang="ja" sz="1800" dirty="0"/>
              <a:t>『これからの「教育」の話をしよう　教育改革×ソーシャルの力』を開催</a:t>
            </a:r>
          </a:p>
          <a:p>
            <a:pPr lvl="0" rtl="0">
              <a:buNone/>
            </a:pPr>
            <a:r>
              <a:rPr lang="ja" sz="1400" dirty="0"/>
              <a:t>１周年記念イベントとしてグループを越えて社会への発信を企画。メンバー数600名強。（2012年8月）</a:t>
            </a:r>
          </a:p>
          <a:p>
            <a:pPr lvl="0" rtl="0">
              <a:buNone/>
            </a:pPr>
            <a:r>
              <a:rPr lang="ja" sz="1400" dirty="0"/>
              <a:t>すべてメンバーのボランティアと企業の協力で実現　→　無一文の力</a:t>
            </a:r>
          </a:p>
          <a:p>
            <a:pPr marL="190500" indent="0">
              <a:lnSpc>
                <a:spcPts val="900"/>
              </a:lnSpc>
            </a:pPr>
            <a:endParaRPr lang="ja" sz="1400" dirty="0"/>
          </a:p>
          <a:p>
            <a:pPr lvl="0" rtl="0">
              <a:buNone/>
            </a:pPr>
            <a:r>
              <a:rPr lang="ja" sz="1800" dirty="0"/>
              <a:t>NextPublishingで『これからの「教育」の話をしよう』を出版</a:t>
            </a:r>
          </a:p>
          <a:p>
            <a:pPr lvl="0" rtl="0">
              <a:buNone/>
            </a:pPr>
            <a:r>
              <a:rPr lang="ja" sz="1400" dirty="0"/>
              <a:t>ソーシャルメディア（FB，Twitter，blog，メルマガなど）からマスメディアに広がり、電子書籍としては異例の売り上げ、話題になる。</a:t>
            </a:r>
          </a:p>
          <a:p>
            <a:pPr>
              <a:lnSpc>
                <a:spcPts val="900"/>
              </a:lnSpc>
            </a:pPr>
            <a:endParaRPr lang="ja" sz="1400" dirty="0"/>
          </a:p>
          <a:p>
            <a:pPr lvl="0" rtl="0">
              <a:buNone/>
            </a:pPr>
            <a:r>
              <a:rPr lang="ja" sz="1800" dirty="0"/>
              <a:t>第二回GKB教育カンファレンス</a:t>
            </a:r>
          </a:p>
          <a:p>
            <a:pPr>
              <a:buNone/>
            </a:pPr>
            <a:r>
              <a:rPr lang="ja" sz="1800" dirty="0"/>
              <a:t>『つながる教育、つなげる未来』を開催　</a:t>
            </a:r>
            <a:r>
              <a:rPr lang="ja" sz="1400" dirty="0"/>
              <a:t>メンバー数1000名突破</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457200" y="167977"/>
            <a:ext cx="8229600" cy="1141499"/>
          </a:xfrm>
          <a:prstGeom prst="rect">
            <a:avLst/>
          </a:prstGeom>
        </p:spPr>
        <p:txBody>
          <a:bodyPr lIns="91425" tIns="91425" rIns="91425" bIns="91425" anchor="b" anchorCtr="0">
            <a:noAutofit/>
          </a:bodyPr>
          <a:lstStyle/>
          <a:p>
            <a:pPr lvl="0" rtl="0">
              <a:buNone/>
            </a:pPr>
            <a:r>
              <a:rPr lang="ja" sz="3000" spc="-150" dirty="0"/>
              <a:t>グローバルを目指そう！で飛躍する</a:t>
            </a:r>
          </a:p>
        </p:txBody>
      </p:sp>
      <p:sp>
        <p:nvSpPr>
          <p:cNvPr id="47" name="Shape 47"/>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buNone/>
            </a:pPr>
            <a:r>
              <a:rPr lang="ja" sz="2400" spc="-140" dirty="0"/>
              <a:t>ソーシャルなクラウド学習</a:t>
            </a:r>
            <a:r>
              <a:rPr lang="ja" sz="2400" spc="-140" dirty="0" smtClean="0"/>
              <a:t>フラットフォーム</a:t>
            </a:r>
            <a:endParaRPr lang="en-US" altLang="ja" sz="2400" spc="-140" dirty="0" smtClean="0"/>
          </a:p>
          <a:p>
            <a:pPr lvl="0" rtl="0">
              <a:buNone/>
            </a:pPr>
            <a:r>
              <a:rPr lang="ja" sz="2400" spc="-140" dirty="0" smtClean="0"/>
              <a:t>『</a:t>
            </a:r>
            <a:r>
              <a:rPr lang="ja" sz="2400" spc="-140" dirty="0"/>
              <a:t>GKBコモンズ』をローンチ</a:t>
            </a:r>
            <a:r>
              <a:rPr lang="ja" sz="1800" dirty="0"/>
              <a:t>（2013年7月12日大阪勉強会にて）</a:t>
            </a:r>
          </a:p>
          <a:p>
            <a:pPr marL="533400" lvl="0" indent="-342900" rtl="0">
              <a:lnSpc>
                <a:spcPct val="150000"/>
              </a:lnSpc>
              <a:buFont typeface="+mj-lt"/>
              <a:buAutoNum type="arabicPeriod"/>
            </a:pPr>
            <a:r>
              <a:rPr lang="ja" sz="1800" dirty="0"/>
              <a:t>学びの楽しさを伝えるコンテンツを</a:t>
            </a:r>
            <a:r>
              <a:rPr lang="ja" sz="1800" dirty="0" smtClean="0"/>
              <a:t>発信</a:t>
            </a:r>
            <a:endParaRPr lang="en-US" altLang="ja" sz="1800" dirty="0" smtClean="0"/>
          </a:p>
          <a:p>
            <a:pPr marL="590550" lvl="1" indent="0">
              <a:lnSpc>
                <a:spcPct val="150000"/>
              </a:lnSpc>
            </a:pPr>
            <a:r>
              <a:rPr lang="ja" sz="1400" dirty="0" smtClean="0"/>
              <a:t>小</a:t>
            </a:r>
            <a:r>
              <a:rPr lang="ja" sz="1400" dirty="0"/>
              <a:t>－中－高－大を接続</a:t>
            </a:r>
            <a:r>
              <a:rPr lang="ja" sz="1400" dirty="0" smtClean="0"/>
              <a:t>する</a:t>
            </a:r>
            <a:r>
              <a:rPr lang="ja-JP" altLang="en-US" sz="1400" dirty="0" smtClean="0"/>
              <a:t>　</a:t>
            </a:r>
            <a:r>
              <a:rPr lang="en-US" altLang="ja-JP" sz="1400" dirty="0" smtClean="0"/>
              <a:t>『</a:t>
            </a:r>
            <a:r>
              <a:rPr lang="ja-JP" altLang="en-US" sz="1400" dirty="0" smtClean="0"/>
              <a:t>誰でも先生、誰でも生徒</a:t>
            </a:r>
            <a:r>
              <a:rPr lang="en-US" altLang="ja-JP" sz="1400" dirty="0" smtClean="0"/>
              <a:t>』</a:t>
            </a:r>
            <a:r>
              <a:rPr lang="ja-JP" altLang="en-US" sz="1400" dirty="0" smtClean="0"/>
              <a:t>すぐにコンテンツが作れる環境</a:t>
            </a:r>
            <a:r>
              <a:rPr lang="en-US" altLang="ja-JP" sz="1400" dirty="0" err="1" smtClean="0"/>
              <a:t>Xinics</a:t>
            </a:r>
            <a:r>
              <a:rPr lang="ja-JP" altLang="en-US" sz="1400" dirty="0"/>
              <a:t>（ザイニクス）</a:t>
            </a:r>
            <a:r>
              <a:rPr lang="ja-JP" altLang="en-US" sz="1400" dirty="0" smtClean="0"/>
              <a:t>社の協力で実現</a:t>
            </a:r>
            <a:endParaRPr lang="ja" sz="1400" dirty="0"/>
          </a:p>
          <a:p>
            <a:pPr marL="533400" lvl="0" indent="-342900" rtl="0">
              <a:lnSpc>
                <a:spcPct val="150000"/>
              </a:lnSpc>
              <a:spcBef>
                <a:spcPts val="0"/>
              </a:spcBef>
              <a:buFont typeface="+mj-lt"/>
              <a:buAutoNum type="arabicPeriod"/>
            </a:pPr>
            <a:r>
              <a:rPr lang="ja" sz="1800" dirty="0" smtClean="0"/>
              <a:t>コンテンツ</a:t>
            </a:r>
            <a:r>
              <a:rPr lang="ja" sz="1800" dirty="0"/>
              <a:t>の多言語化　</a:t>
            </a:r>
            <a:endParaRPr lang="en-US" altLang="ja" sz="1800" dirty="0" smtClean="0"/>
          </a:p>
          <a:p>
            <a:pPr marL="590550" lvl="1" indent="0">
              <a:lnSpc>
                <a:spcPct val="150000"/>
              </a:lnSpc>
              <a:spcBef>
                <a:spcPts val="0"/>
              </a:spcBef>
            </a:pPr>
            <a:r>
              <a:rPr lang="ja" sz="1400" dirty="0" smtClean="0"/>
              <a:t>日本</a:t>
            </a:r>
            <a:r>
              <a:rPr lang="ja" sz="1400" dirty="0"/>
              <a:t>で学んでみたいアジアの人たちに入門的学習コンテンツや日本の文化を紹介するコンテンツを配信</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457200" y="205977"/>
            <a:ext cx="8229600" cy="1141499"/>
          </a:xfrm>
          <a:prstGeom prst="rect">
            <a:avLst/>
          </a:prstGeom>
        </p:spPr>
        <p:txBody>
          <a:bodyPr lIns="91425" tIns="91425" rIns="91425" bIns="91425" anchor="b" anchorCtr="0">
            <a:noAutofit/>
          </a:bodyPr>
          <a:lstStyle/>
          <a:p>
            <a:pPr>
              <a:buNone/>
            </a:pPr>
            <a:r>
              <a:rPr lang="ja" sz="3600"/>
              <a:t>GKB48－変わらないもの</a:t>
            </a:r>
          </a:p>
        </p:txBody>
      </p:sp>
      <p:sp>
        <p:nvSpPr>
          <p:cNvPr id="53" name="Shape 53"/>
          <p:cNvSpPr txBox="1">
            <a:spLocks noGrp="1"/>
          </p:cNvSpPr>
          <p:nvPr>
            <p:ph type="body" idx="1"/>
          </p:nvPr>
        </p:nvSpPr>
        <p:spPr>
          <a:xfrm>
            <a:off x="457200" y="1460499"/>
            <a:ext cx="8229600" cy="3465299"/>
          </a:xfrm>
          <a:prstGeom prst="rect">
            <a:avLst/>
          </a:prstGeom>
        </p:spPr>
        <p:txBody>
          <a:bodyPr lIns="91425" tIns="91425" rIns="91425" bIns="91425" anchor="t" anchorCtr="0">
            <a:noAutofit/>
          </a:bodyPr>
          <a:lstStyle/>
          <a:p>
            <a:pPr lvl="0" rtl="0">
              <a:buNone/>
            </a:pPr>
            <a:r>
              <a:rPr lang="ja" dirty="0"/>
              <a:t>ゆるく、そして熱く語る　</a:t>
            </a:r>
            <a:r>
              <a:rPr lang="ja" sz="1800" dirty="0"/>
              <a:t>情熱と忍耐と寛容</a:t>
            </a:r>
          </a:p>
          <a:p>
            <a:pPr lvl="0" rtl="0">
              <a:buNone/>
            </a:pPr>
            <a:r>
              <a:rPr lang="ja" dirty="0"/>
              <a:t>無一文　</a:t>
            </a:r>
            <a:r>
              <a:rPr lang="ja" sz="1800" dirty="0"/>
              <a:t>ビジネス・ファーストでなく、そこからビジネスや自分にとっての有形、無形のメリットが生まれると考えてください</a:t>
            </a:r>
          </a:p>
          <a:p>
            <a:pPr lvl="0" rtl="0">
              <a:buNone/>
            </a:pPr>
            <a:r>
              <a:rPr lang="ja" dirty="0"/>
              <a:t>一肌脱ぐ　</a:t>
            </a:r>
            <a:r>
              <a:rPr lang="ja" sz="1800" dirty="0"/>
              <a:t>ボランティア精神、互助の精神　顔が見える関係で頼む、頼まれる関係（遠慮しないで頼める関係）、クイックレスポンス</a:t>
            </a:r>
          </a:p>
          <a:p>
            <a:pPr>
              <a:buNone/>
            </a:pPr>
            <a:r>
              <a:rPr lang="ja" dirty="0"/>
              <a:t>盛り上げる・押し上げる　</a:t>
            </a:r>
            <a:r>
              <a:rPr lang="ja" sz="1800" dirty="0"/>
              <a:t>スターを作る</a:t>
            </a:r>
          </a:p>
        </p:txBody>
      </p:sp>
    </p:spTree>
  </p:cSld>
  <p:clrMapOvr>
    <a:masterClrMapping/>
  </p:clrMapOvr>
  <p:transition spd="slow">
    <p:cut/>
  </p:transition>
</p:sld>
</file>

<file path=ppt/theme/theme1.xml><?xml version="1.0" encoding="utf-8"?>
<a:theme xmlns:a="http://schemas.openxmlformats.org/drawingml/2006/main" name="modern">
  <a:themeElements>
    <a:clrScheme name="Custom 348">
      <a:dk1>
        <a:srgbClr val="000000"/>
      </a:dk1>
      <a:lt1>
        <a:srgbClr val="FFFFFF"/>
      </a:lt1>
      <a:dk2>
        <a:srgbClr val="191919"/>
      </a:dk2>
      <a:lt2>
        <a:srgbClr val="CCCCCC"/>
      </a:lt2>
      <a:accent1>
        <a:srgbClr val="7E5554"/>
      </a:accent1>
      <a:accent2>
        <a:srgbClr val="910A10"/>
      </a:accent2>
      <a:accent3>
        <a:srgbClr val="84294D"/>
      </a:accent3>
      <a:accent4>
        <a:srgbClr val="DA823B"/>
      </a:accent4>
      <a:accent5>
        <a:srgbClr val="625D3C"/>
      </a:accent5>
      <a:accent6>
        <a:srgbClr val="00384A"/>
      </a:accent6>
      <a:hlink>
        <a:srgbClr val="227A78"/>
      </a:hlink>
      <a:folHlink>
        <a:srgbClr val="39474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93</Words>
  <Application>Microsoft Office PowerPoint</Application>
  <PresentationFormat>画面に合わせる (16:9)</PresentationFormat>
  <Paragraphs>32</Paragraphs>
  <Slides>5</Slides>
  <Notes>5</Notes>
  <HiddenSlides>0</HiddenSlides>
  <MMClips>0</MMClips>
  <ScaleCrop>false</ScaleCrop>
  <HeadingPairs>
    <vt:vector size="4" baseType="variant">
      <vt:variant>
        <vt:lpstr>テーマ</vt:lpstr>
      </vt:variant>
      <vt:variant>
        <vt:i4>1</vt:i4>
      </vt:variant>
      <vt:variant>
        <vt:lpstr>スライド タイトル</vt:lpstr>
      </vt:variant>
      <vt:variant>
        <vt:i4>5</vt:i4>
      </vt:variant>
    </vt:vector>
  </HeadingPairs>
  <TitlesOfParts>
    <vt:vector size="6" baseType="lpstr">
      <vt:lpstr>modern</vt:lpstr>
      <vt:lpstr>学校広報ソーシャルメディア活用勉強会の 「これまで」と「これから」</vt:lpstr>
      <vt:lpstr>SNSを使ってみよう！で始まった</vt:lpstr>
      <vt:lpstr>我らも社会に発信してみよう！で広がった</vt:lpstr>
      <vt:lpstr>グローバルを目指そう！で飛躍する</vt:lpstr>
      <vt:lpstr>GKB48－変わらないもの</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学校広報ソーシャルメディア活用勉強会の 「これまで」と「これから」</dc:title>
  <dc:creator>kenichi</dc:creator>
  <cp:lastModifiedBy>kenichi</cp:lastModifiedBy>
  <cp:revision>2</cp:revision>
  <dcterms:modified xsi:type="dcterms:W3CDTF">2013-10-29T03:23:36Z</dcterms:modified>
</cp:coreProperties>
</file>